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785795"/>
            <a:ext cx="7486648" cy="2000264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УПРАВЛЕНИЕ МОТИВАЦИЕЙ</a:t>
            </a:r>
            <a:br>
              <a:rPr lang="ru-RU" sz="2800" b="1" i="1" dirty="0" smtClean="0"/>
            </a:br>
            <a:r>
              <a:rPr lang="ru-RU" sz="2400" b="1" i="1" dirty="0" smtClean="0"/>
              <a:t>персонала организации </a:t>
            </a: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000" i="1" dirty="0" smtClean="0"/>
              <a:t>семинар - погружение</a:t>
            </a:r>
            <a:endParaRPr lang="ru-RU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000372"/>
            <a:ext cx="293370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786314" y="5857892"/>
            <a:ext cx="42739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Элиетта Павловна Бурнашева, к.п.н., профессор</a:t>
            </a:r>
          </a:p>
          <a:p>
            <a:r>
              <a:rPr lang="ru-RU" sz="1400" smtClean="0"/>
              <a:t>кафедры ПТО ШГПУ</a:t>
            </a:r>
            <a:endParaRPr lang="ru-RU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КОМПЛЕКСНАЯ МОДЕЛЬ СОЗДАНИЯ МОТИВАЦИИ Портера - лоулера</a:t>
            </a:r>
            <a:endParaRPr lang="ru-RU" sz="28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4000" y="1518293"/>
            <a:ext cx="7321018" cy="4839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643050"/>
            <a:ext cx="6238868" cy="3801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4282" y="857232"/>
            <a:ext cx="8378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000099"/>
                </a:solidFill>
              </a:rPr>
              <a:t>Поблагодарите человека за его нелегкий труд,</a:t>
            </a:r>
          </a:p>
          <a:p>
            <a:r>
              <a:rPr lang="ru-RU" sz="2400" i="1" dirty="0" smtClean="0">
                <a:solidFill>
                  <a:srgbClr val="000099"/>
                </a:solidFill>
              </a:rPr>
              <a:t>помните о том, как вам когда – то было тяжело…</a:t>
            </a:r>
            <a:endParaRPr lang="ru-RU" sz="2400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7239000" cy="4846320"/>
          </a:xfrm>
        </p:spPr>
        <p:txBody>
          <a:bodyPr>
            <a:noAutofit/>
          </a:bodyPr>
          <a:lstStyle/>
          <a:p>
            <a:r>
              <a:rPr lang="ru-RU" dirty="0" smtClean="0"/>
              <a:t>Структура потребностей человека определяется его местом в социальной среде или ранее приобретенным опытом: </a:t>
            </a:r>
            <a:r>
              <a:rPr lang="ru-RU" i="1" dirty="0" smtClean="0"/>
              <a:t>между людьми существует множество различий в отношении тех потребностей, которые для них важны.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Есть множество путей и способов удовлетворения потребностей конкретного типа: </a:t>
            </a:r>
            <a:r>
              <a:rPr lang="ru-RU" i="1" dirty="0" smtClean="0"/>
              <a:t>конкретный способ, которым человек может удовлетворить свою конкретную потребность, определяется им, исходя из его жизненного опыта.</a:t>
            </a:r>
            <a:endParaRPr lang="ru-RU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Внутреннее вознаграждение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Дает сама работа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sz="2800" dirty="0" smtClean="0"/>
              <a:t>Чувство достижения результата, содержательности и значимости выполняемой работы, самоуважения;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Дружба и общение, возникающее в процессе работы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Внешнее вознаграждение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Дает нам организация</a:t>
            </a:r>
          </a:p>
          <a:p>
            <a:pPr algn="just">
              <a:lnSpc>
                <a:spcPct val="150000"/>
              </a:lnSpc>
            </a:pPr>
            <a:r>
              <a:rPr lang="ru-RU" sz="2800" dirty="0" smtClean="0"/>
              <a:t>Зарплата</a:t>
            </a:r>
          </a:p>
          <a:p>
            <a:pPr algn="just">
              <a:lnSpc>
                <a:spcPct val="150000"/>
              </a:lnSpc>
            </a:pPr>
            <a:r>
              <a:rPr lang="ru-RU" sz="2800" dirty="0" smtClean="0"/>
              <a:t>Продвижение по службе</a:t>
            </a:r>
          </a:p>
          <a:p>
            <a:pPr algn="just">
              <a:lnSpc>
                <a:spcPct val="150000"/>
              </a:lnSpc>
            </a:pPr>
            <a:r>
              <a:rPr lang="ru-RU" sz="2800" dirty="0" smtClean="0"/>
              <a:t>Статус служебный</a:t>
            </a:r>
          </a:p>
          <a:p>
            <a:pPr algn="just">
              <a:lnSpc>
                <a:spcPct val="150000"/>
              </a:lnSpc>
            </a:pPr>
            <a:r>
              <a:rPr lang="ru-RU" sz="2800" dirty="0" smtClean="0"/>
              <a:t>Похвала и признание 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7410480" cy="588425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Мотивация – внутренний процесс</a:t>
            </a:r>
          </a:p>
          <a:p>
            <a:pPr>
              <a:buNone/>
            </a:pPr>
            <a:r>
              <a:rPr lang="ru-RU" dirty="0" smtClean="0"/>
              <a:t>Стимулирование – внешний процесс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64" y="1928808"/>
            <a:ext cx="3606070" cy="28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357430"/>
            <a:ext cx="3262694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357158" y="357166"/>
            <a:ext cx="7339042" cy="609857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Мотивация</a:t>
            </a:r>
            <a:r>
              <a:rPr lang="ru-RU" dirty="0" smtClean="0"/>
              <a:t> – процесс побуждения к чему-либо за счет использования стимулов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Стимул </a:t>
            </a:r>
            <a:r>
              <a:rPr lang="ru-RU" dirty="0" smtClean="0"/>
              <a:t>основан на неудовлетворенной потребности 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Мотиватор</a:t>
            </a:r>
            <a:r>
              <a:rPr lang="ru-RU" dirty="0" smtClean="0"/>
              <a:t> – нереализованная до конца потребность, которую человек стремится реализовать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МОТИВАЦИЯ К ДОСТИЖЕНИЮ ЦЕЛИ</a:t>
            </a:r>
          </a:p>
          <a:p>
            <a:r>
              <a:rPr lang="ru-RU" dirty="0" smtClean="0"/>
              <a:t>   Значимость результата или его последствий</a:t>
            </a:r>
          </a:p>
          <a:p>
            <a:r>
              <a:rPr lang="ru-RU" dirty="0" smtClean="0"/>
              <a:t>   Наличие ресурсов/ понимание достижимости  </a:t>
            </a:r>
          </a:p>
          <a:p>
            <a:r>
              <a:rPr lang="ru-RU" dirty="0" smtClean="0"/>
              <a:t>   Наличие внешних и/или внутренних стимулов  </a:t>
            </a:r>
          </a:p>
          <a:p>
            <a:r>
              <a:rPr lang="ru-RU" dirty="0" smtClean="0"/>
              <a:t>   Соотносимость значимости затрат с результатом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ПИРАМИДА а.мАСЛОУ</a:t>
            </a:r>
            <a:endParaRPr lang="ru-RU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0020" y="1609725"/>
            <a:ext cx="5033359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ТЕОРИЯ Ф.ГЕРЦБЕРГА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57290" y="1643050"/>
          <a:ext cx="6096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ГИГИЕНИЧЕСКИЕ ФАКТОРЫ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МОТИВАЦИИ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ПОЛИТИКА</a:t>
                      </a:r>
                      <a:r>
                        <a:rPr lang="ru-RU" baseline="0" dirty="0" smtClean="0"/>
                        <a:t> ФИРМЫ И АДМИНИСТРАЦИИ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/>
                        <a:t>ЗАРАБОТОК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/>
                        <a:t>МЕЖЛИЧНОСТНЫЕ ОТНОШЕНИЯ С НАЧАЛЬНИКАМИ, КОЛЛЕГАМИ И ПОДЧИНЕННЫМИ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/>
                        <a:t>СТЕПЕНЬ НЕПОСРЕДСТВЕННОГО КОНТРОЛЯ ЗА ПОДЧИНЕННЫМИ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 УСПЕХ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ПРОДВИЖЕНИЕ</a:t>
                      </a:r>
                      <a:r>
                        <a:rPr lang="ru-RU" baseline="0" dirty="0" smtClean="0"/>
                        <a:t> ПО СЛУЖБЕ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/>
                        <a:t>ПРИЗНАНИЕ И ОДОБРЕНИЕ РЕЗУЛЬТАТОВ РАБОТЫ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/>
                        <a:t>ВЫСОКАЯ СТЕПЕНЬ ОТВЕТСТВЕННОСТИ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/>
                        <a:t>ВОЗМОЖНОСТЬ ТВОРЧЕСКОГО И ДЕЛОВОГО РОСТА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ТЕОРИЯ Д.мАККЛЕЛАНДА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928802"/>
            <a:ext cx="523878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120</TotalTime>
  <Words>243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2</vt:lpstr>
      <vt:lpstr>Изящная</vt:lpstr>
      <vt:lpstr>УПРАВЛЕНИЕ МОТИВАЦИЕЙ персонала организации  семинар - погружение</vt:lpstr>
      <vt:lpstr>Презентация PowerPoint</vt:lpstr>
      <vt:lpstr>Внутреннее вознаграждение</vt:lpstr>
      <vt:lpstr>Внешнее вознаграждение</vt:lpstr>
      <vt:lpstr>Презентация PowerPoint</vt:lpstr>
      <vt:lpstr>Презентация PowerPoint</vt:lpstr>
      <vt:lpstr>ПИРАМИДА а.мАСЛОУ</vt:lpstr>
      <vt:lpstr>ТЕОРИЯ Ф.ГЕРЦБЕРГА</vt:lpstr>
      <vt:lpstr>ТЕОРИЯ Д.мАККЛЕЛАНДА</vt:lpstr>
      <vt:lpstr>КОМПЛЕКСНАЯ МОДЕЛЬ СОЗДАНИЯ МОТИВАЦИИ Портера - лоулера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МОТИВАЦИЕЙ    ДЛЯ СОТРУДНИКОВ МКОУ ДОД</dc:title>
  <dc:creator>1</dc:creator>
  <cp:lastModifiedBy>User</cp:lastModifiedBy>
  <cp:revision>27</cp:revision>
  <dcterms:created xsi:type="dcterms:W3CDTF">2014-11-23T09:37:30Z</dcterms:created>
  <dcterms:modified xsi:type="dcterms:W3CDTF">2020-09-21T11:33:34Z</dcterms:modified>
</cp:coreProperties>
</file>